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7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95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7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7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2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6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386F-964D-46DF-9086-DE8F229C228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A52D8-8A21-47EA-801A-3BE98B66E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7" y="12483"/>
            <a:ext cx="3182782" cy="3689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70" y="-833869"/>
            <a:ext cx="9816372" cy="7829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9203" y="12483"/>
            <a:ext cx="6710900" cy="1864025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Proiect</a:t>
            </a:r>
            <a:r>
              <a:rPr lang="en-US" sz="3600" dirty="0" smtClean="0"/>
              <a:t> Erasmus "Shared  identity: How  to build a stronger Europe beyond prejudice"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9013" y="1850628"/>
            <a:ext cx="6172702" cy="2226365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/>
              <a:t>Profesori</a:t>
            </a:r>
            <a:r>
              <a:rPr lang="en-US" dirty="0" smtClean="0"/>
              <a:t> </a:t>
            </a:r>
            <a:r>
              <a:rPr lang="en-US" dirty="0" err="1"/>
              <a:t>participanti</a:t>
            </a:r>
            <a:r>
              <a:rPr lang="en-US" dirty="0"/>
              <a:t>: </a:t>
            </a:r>
            <a:endParaRPr lang="en-US" dirty="0" smtClean="0"/>
          </a:p>
          <a:p>
            <a:pPr algn="l"/>
            <a:r>
              <a:rPr lang="en-US" dirty="0" err="1" smtClean="0"/>
              <a:t>Evelina</a:t>
            </a:r>
            <a:r>
              <a:rPr lang="en-US" dirty="0" smtClean="0"/>
              <a:t> </a:t>
            </a:r>
            <a:r>
              <a:rPr lang="en-US" dirty="0" err="1" smtClean="0"/>
              <a:t>Rustem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Ana Maria Tudor</a:t>
            </a:r>
          </a:p>
          <a:p>
            <a:pPr algn="l"/>
            <a:r>
              <a:rPr lang="en-US" sz="2000" dirty="0" err="1" smtClean="0"/>
              <a:t>profesori</a:t>
            </a:r>
            <a:r>
              <a:rPr lang="en-US" sz="2000" dirty="0" smtClean="0"/>
              <a:t> </a:t>
            </a:r>
            <a:r>
              <a:rPr lang="en-US" sz="2000" dirty="0" err="1" smtClean="0"/>
              <a:t>ai</a:t>
            </a:r>
            <a:r>
              <a:rPr lang="en-US" sz="2000" dirty="0" smtClean="0"/>
              <a:t> </a:t>
            </a:r>
            <a:r>
              <a:rPr lang="en-US" sz="2000" dirty="0" err="1" smtClean="0"/>
              <a:t>Scolii</a:t>
            </a:r>
            <a:r>
              <a:rPr lang="en-US" sz="2000" dirty="0" smtClean="0"/>
              <a:t> </a:t>
            </a:r>
            <a:r>
              <a:rPr lang="en-US" sz="2000" dirty="0" err="1" smtClean="0"/>
              <a:t>gimnaziale</a:t>
            </a:r>
            <a:r>
              <a:rPr lang="en-US" sz="2000" dirty="0" smtClean="0"/>
              <a:t> </a:t>
            </a:r>
            <a:r>
              <a:rPr lang="en-US" sz="2000" dirty="0" err="1" smtClean="0"/>
              <a:t>IGh.Duca</a:t>
            </a:r>
            <a:r>
              <a:rPr lang="en-US" sz="2000" dirty="0" smtClean="0"/>
              <a:t> -</a:t>
            </a:r>
            <a:r>
              <a:rPr lang="en-US" sz="2000" dirty="0" err="1" smtClean="0"/>
              <a:t>Bucuresti</a:t>
            </a:r>
            <a:r>
              <a:rPr lang="en-US" sz="2000" dirty="0" smtClean="0"/>
              <a:t> </a:t>
            </a:r>
          </a:p>
          <a:p>
            <a:pPr algn="r"/>
            <a:r>
              <a:rPr lang="en-US" dirty="0" smtClean="0"/>
              <a:t>Director </a:t>
            </a:r>
            <a:r>
              <a:rPr lang="en-US" dirty="0"/>
              <a:t>Ionut </a:t>
            </a:r>
            <a:r>
              <a:rPr lang="en-US" dirty="0" err="1"/>
              <a:t>Nicula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4738929" y="5968059"/>
            <a:ext cx="2973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Perioada</a:t>
            </a:r>
            <a:r>
              <a:rPr lang="en-US" dirty="0" smtClean="0"/>
              <a:t>: 31 oct.-5 </a:t>
            </a:r>
            <a:r>
              <a:rPr lang="en-US" dirty="0" err="1" smtClean="0"/>
              <a:t>nov.</a:t>
            </a:r>
            <a:r>
              <a:rPr lang="en-US" dirty="0" smtClean="0"/>
              <a:t> 2021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678931"/>
            <a:ext cx="4688495" cy="3095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1716" y="0"/>
            <a:ext cx="2770284" cy="3678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369" y="3584676"/>
            <a:ext cx="4479187" cy="315537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07788" y="6173788"/>
            <a:ext cx="531812" cy="5318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288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2"/>
    </mc:Choice>
    <mc:Fallback>
      <p:transition spd="slow" advTm="12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1"/>
      <p:bldP spid="3" grpId="0" uiExpand="1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" y="121918"/>
            <a:ext cx="5068388" cy="6683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1" y="121918"/>
            <a:ext cx="5068388" cy="66865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348" y="348350"/>
            <a:ext cx="6966858" cy="1490391"/>
          </a:xfrm>
        </p:spPr>
        <p:txBody>
          <a:bodyPr>
            <a:normAutofit fontScale="90000"/>
          </a:bodyPr>
          <a:lstStyle/>
          <a:p>
            <a:r>
              <a:rPr lang="fr-FR" sz="4000" dirty="0" err="1" smtClean="0"/>
              <a:t>Retimno</a:t>
            </a:r>
            <a:r>
              <a:rPr lang="fr-FR" sz="4000" dirty="0" smtClean="0"/>
              <a:t>   </a:t>
            </a:r>
            <a:r>
              <a:rPr lang="fr-FR" sz="4000" dirty="0" err="1" smtClean="0"/>
              <a:t>orasul</a:t>
            </a:r>
            <a:r>
              <a:rPr lang="fr-FR" sz="4000" dirty="0" smtClean="0"/>
              <a:t> </a:t>
            </a:r>
            <a:r>
              <a:rPr lang="fr-FR" sz="4000" dirty="0" err="1" smtClean="0"/>
              <a:t>renasterii</a:t>
            </a:r>
            <a:r>
              <a:rPr lang="fr-FR" sz="4000" dirty="0" smtClean="0"/>
              <a:t>, </a:t>
            </a:r>
            <a:r>
              <a:rPr lang="fr-FR" sz="4000" dirty="0" err="1" smtClean="0"/>
              <a:t>locul</a:t>
            </a:r>
            <a:r>
              <a:rPr lang="fr-FR" sz="4000" dirty="0" smtClean="0"/>
              <a:t> de origine al lui Zeus, </a:t>
            </a:r>
            <a:r>
              <a:rPr lang="fr-FR" sz="4000" dirty="0" err="1" smtClean="0"/>
              <a:t>zeul</a:t>
            </a:r>
            <a:r>
              <a:rPr lang="fr-FR" sz="4000" dirty="0" smtClean="0"/>
              <a:t> </a:t>
            </a:r>
            <a:r>
              <a:rPr lang="fr-FR" sz="4000" dirty="0" err="1" smtClean="0"/>
              <a:t>ospitalitatii</a:t>
            </a:r>
            <a:r>
              <a:rPr lang="fr-FR" sz="4000" dirty="0" smtClean="0"/>
              <a:t> in </a:t>
            </a:r>
            <a:r>
              <a:rPr lang="fr-FR" sz="4000" dirty="0" err="1" smtClean="0"/>
              <a:t>antichitate</a:t>
            </a:r>
            <a:r>
              <a:rPr lang="fr-FR" sz="4000" dirty="0" smtClean="0"/>
              <a:t> 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9348" y="1907810"/>
            <a:ext cx="6966858" cy="4762956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Situat</a:t>
            </a:r>
            <a:r>
              <a:rPr lang="fr-FR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intre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Hania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si </a:t>
            </a:r>
            <a:r>
              <a:rPr lang="fr-FR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Heraklion</a:t>
            </a:r>
            <a:r>
              <a:rPr lang="fr-FR" dirty="0" smtClean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fr-FR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scaldat</a:t>
            </a:r>
            <a:r>
              <a:rPr lang="fr-FR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de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Marea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Cretei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de Nord si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Marea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Libiana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la sud ,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orasul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Retimno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ne-a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dezvaluit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urmele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unei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civilizatii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vechi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de mai bine de 3500 </a:t>
            </a:r>
            <a:r>
              <a:rPr lang="fr-FR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ani</a:t>
            </a:r>
            <a:r>
              <a:rPr lang="fr-FR" dirty="0" smtClean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fr-FR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cu</a:t>
            </a:r>
            <a:r>
              <a:rPr lang="fr-FR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numaroase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biserici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bizantine</a:t>
            </a:r>
            <a:r>
              <a:rPr lang="fr-FR" dirty="0" smtClean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fr-FR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monumente</a:t>
            </a:r>
            <a:r>
              <a:rPr lang="fr-FR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venetiene,un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peisaj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de o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frumusete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deosebita</a:t>
            </a:r>
            <a:r>
              <a:rPr lang="fr-FR" dirty="0" smtClean="0">
                <a:latin typeface="Verdana" panose="020B0604030504040204" pitchFamily="34" charset="0"/>
                <a:ea typeface="Verdana" panose="020B0604030504040204" pitchFamily="34" charset="0"/>
              </a:rPr>
              <a:t>, un 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Paradis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unde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parfumul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mirodeniilor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bucatarie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se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imbina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cu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sunetele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>
                <a:latin typeface="Verdana" panose="020B0604030504040204" pitchFamily="34" charset="0"/>
                <a:ea typeface="Verdana" panose="020B0604030504040204" pitchFamily="34" charset="0"/>
              </a:rPr>
              <a:t>lirei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cretane</a:t>
            </a:r>
            <a:r>
              <a:rPr lang="fr-FR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0" y="143415"/>
            <a:ext cx="5000625" cy="6657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7788" y="6173788"/>
            <a:ext cx="531812" cy="5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0"/>
    </mc:Choice>
    <mc:Fallback>
      <p:transition spd="slow" advTm="1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5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19" y="180871"/>
            <a:ext cx="11868700" cy="150981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Echipa</a:t>
            </a:r>
            <a:r>
              <a:rPr lang="fr-FR" dirty="0"/>
              <a:t> </a:t>
            </a:r>
            <a:r>
              <a:rPr lang="fr-FR" dirty="0" err="1"/>
              <a:t>grecilor</a:t>
            </a:r>
            <a:r>
              <a:rPr lang="fr-FR" dirty="0"/>
              <a:t> </a:t>
            </a:r>
            <a:r>
              <a:rPr lang="fr-FR" dirty="0" err="1"/>
              <a:t>ne-au</a:t>
            </a:r>
            <a:r>
              <a:rPr lang="fr-FR" dirty="0"/>
              <a:t> </a:t>
            </a:r>
            <a:r>
              <a:rPr lang="fr-FR" dirty="0" err="1"/>
              <a:t>dezvaluit</a:t>
            </a:r>
            <a:r>
              <a:rPr lang="fr-FR" dirty="0"/>
              <a:t> </a:t>
            </a:r>
            <a:r>
              <a:rPr lang="fr-FR" dirty="0" err="1"/>
              <a:t>aici</a:t>
            </a:r>
            <a:r>
              <a:rPr lang="fr-FR" dirty="0"/>
              <a:t> o </a:t>
            </a:r>
            <a:r>
              <a:rPr lang="fr-FR" dirty="0" err="1"/>
              <a:t>oaza</a:t>
            </a:r>
            <a:r>
              <a:rPr lang="fr-FR" dirty="0"/>
              <a:t> ,</a:t>
            </a:r>
            <a:r>
              <a:rPr lang="fr-FR" dirty="0" err="1"/>
              <a:t>cu</a:t>
            </a:r>
            <a:r>
              <a:rPr lang="fr-FR" dirty="0"/>
              <a:t> </a:t>
            </a:r>
            <a:r>
              <a:rPr lang="fr-FR" dirty="0" err="1"/>
              <a:t>amintiri</a:t>
            </a:r>
            <a:r>
              <a:rPr lang="fr-FR" dirty="0"/>
              <a:t> </a:t>
            </a:r>
            <a:r>
              <a:rPr lang="fr-FR" dirty="0" err="1" smtClean="0"/>
              <a:t>puternice</a:t>
            </a:r>
            <a:r>
              <a:rPr lang="fr-FR" dirty="0" smtClean="0"/>
              <a:t>, in </a:t>
            </a:r>
            <a:r>
              <a:rPr lang="fr-FR" dirty="0" err="1" smtClean="0"/>
              <a:t>plin</a:t>
            </a:r>
            <a:r>
              <a:rPr lang="fr-FR" dirty="0" smtClean="0"/>
              <a:t> ,,</a:t>
            </a:r>
            <a:r>
              <a:rPr lang="fr-FR" dirty="0" err="1" smtClean="0"/>
              <a:t>desert</a:t>
            </a:r>
            <a:r>
              <a:rPr lang="fr-FR" dirty="0" smtClean="0"/>
              <a:t> </a:t>
            </a:r>
            <a:r>
              <a:rPr lang="fr-FR" dirty="0"/>
              <a:t>corona,, </a:t>
            </a:r>
            <a:r>
              <a:rPr lang="fr-FR" dirty="0" err="1"/>
              <a:t>pe</a:t>
            </a:r>
            <a:r>
              <a:rPr lang="fr-FR" dirty="0"/>
              <a:t> care il </a:t>
            </a:r>
            <a:r>
              <a:rPr lang="fr-FR" dirty="0" err="1" smtClean="0"/>
              <a:t>traim</a:t>
            </a:r>
            <a:r>
              <a:rPr lang="fr-FR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67" y="1246936"/>
            <a:ext cx="10246009" cy="55311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0" y="1588903"/>
            <a:ext cx="4771939" cy="4351338"/>
          </a:xfrm>
        </p:spPr>
        <p:txBody>
          <a:bodyPr/>
          <a:lstStyle/>
          <a:p>
            <a:r>
              <a:rPr lang="en-US" dirty="0" err="1" smtClean="0"/>
              <a:t>Dincolo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ospitalitatea</a:t>
            </a:r>
            <a:r>
              <a:rPr lang="en-US" dirty="0"/>
              <a:t> </a:t>
            </a:r>
            <a:r>
              <a:rPr lang="en-US" dirty="0" err="1" smtClean="0"/>
              <a:t>mostenita</a:t>
            </a:r>
            <a:r>
              <a:rPr lang="en-US" dirty="0" smtClean="0"/>
              <a:t>, </a:t>
            </a:r>
            <a:r>
              <a:rPr lang="en-US" dirty="0" err="1" smtClean="0"/>
              <a:t>Echipa</a:t>
            </a:r>
            <a:r>
              <a:rPr lang="en-US" dirty="0" smtClean="0"/>
              <a:t> </a:t>
            </a:r>
            <a:r>
              <a:rPr lang="en-US" dirty="0" err="1"/>
              <a:t>cretana</a:t>
            </a:r>
            <a:r>
              <a:rPr lang="en-US" dirty="0"/>
              <a:t> a  </a:t>
            </a:r>
            <a:r>
              <a:rPr lang="en-US" dirty="0" err="1"/>
              <a:t>transmis</a:t>
            </a:r>
            <a:r>
              <a:rPr lang="en-US" dirty="0"/>
              <a:t> in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acestei</a:t>
            </a:r>
            <a:r>
              <a:rPr lang="en-US" dirty="0"/>
              <a:t> </a:t>
            </a:r>
            <a:r>
              <a:rPr lang="en-US" dirty="0" err="1"/>
              <a:t>intalniri</a:t>
            </a:r>
            <a:r>
              <a:rPr lang="en-US" dirty="0"/>
              <a:t> </a:t>
            </a:r>
            <a:r>
              <a:rPr lang="en-US" dirty="0" err="1"/>
              <a:t>mesajul</a:t>
            </a:r>
            <a:r>
              <a:rPr lang="en-US" dirty="0"/>
              <a:t>  "Shared  identity: How  </a:t>
            </a:r>
            <a:r>
              <a:rPr lang="en-US" b="1" dirty="0"/>
              <a:t>to</a:t>
            </a:r>
            <a:r>
              <a:rPr lang="en-US" dirty="0"/>
              <a:t> build a stronger Europe beyond prejudice</a:t>
            </a:r>
            <a:r>
              <a:rPr lang="en-US" dirty="0" smtClean="0"/>
              <a:t>",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/>
              <a:t>cooperare,intelegere</a:t>
            </a:r>
            <a:r>
              <a:rPr lang="en-US" dirty="0"/>
              <a:t> .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pozitiva</a:t>
            </a:r>
            <a:r>
              <a:rPr lang="en-US" dirty="0"/>
              <a:t> ,</a:t>
            </a:r>
            <a:r>
              <a:rPr lang="en-US" dirty="0" err="1"/>
              <a:t>copiii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incantati</a:t>
            </a:r>
            <a:r>
              <a:rPr lang="en-US" dirty="0"/>
              <a:t> de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activitatile</a:t>
            </a:r>
            <a:r>
              <a:rPr lang="en-US" dirty="0"/>
              <a:t> </a:t>
            </a:r>
            <a:r>
              <a:rPr lang="en-US" dirty="0" err="1"/>
              <a:t>planificate</a:t>
            </a:r>
            <a:r>
              <a:rPr lang="en-US" dirty="0"/>
              <a:t> 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73" y="1596385"/>
            <a:ext cx="7459227" cy="5182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203" y="1588903"/>
            <a:ext cx="7540797" cy="5189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203" y="1588084"/>
            <a:ext cx="7540797" cy="51974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203" y="1596385"/>
            <a:ext cx="7540797" cy="51816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203" y="1581647"/>
            <a:ext cx="7540798" cy="52179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203" y="1574043"/>
            <a:ext cx="7540797" cy="52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"/>
    </mc:Choice>
    <mc:Fallback>
      <p:transition spd="slow" advTm="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6" presetClass="exit" presetSubtype="32" fill="hold" nodeType="afterEffect">
                                  <p:stCondLst>
                                    <p:cond delay="26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7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0"/>
                            </p:stCondLst>
                            <p:childTnLst>
                              <p:par>
                                <p:cTn id="45" presetID="21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184</Words>
  <Application>Microsoft Office PowerPoint</Application>
  <PresentationFormat>Widescreen</PresentationFormat>
  <Paragraphs>10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Verdana</vt:lpstr>
      <vt:lpstr>Office Theme</vt:lpstr>
      <vt:lpstr>Proiect Erasmus "Shared  identity: How  to build a stronger Europe beyond prejudice"</vt:lpstr>
      <vt:lpstr>Retimno   orasul renasterii, locul de origine al lui Zeus, zeul ospitalitatii in antichitate . </vt:lpstr>
      <vt:lpstr>Echipa grecilor ne-au dezvaluit aici o oaza ,cu amintiri puternice, in plin ,,desert corona,, pe care il traim. </vt:lpstr>
    </vt:vector>
  </TitlesOfParts>
  <Company>Thales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Erasmus "Shared  identity: How  to build a stronger Europe beyond prejudice"</dc:title>
  <dc:creator>Adrian IACOB</dc:creator>
  <cp:lastModifiedBy>Adrian IACOB</cp:lastModifiedBy>
  <cp:revision>14</cp:revision>
  <dcterms:created xsi:type="dcterms:W3CDTF">2021-11-16T17:28:47Z</dcterms:created>
  <dcterms:modified xsi:type="dcterms:W3CDTF">2021-11-16T19:04:13Z</dcterms:modified>
</cp:coreProperties>
</file>